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06" r:id="rId3"/>
    <p:sldId id="305" r:id="rId4"/>
    <p:sldId id="284" r:id="rId5"/>
    <p:sldId id="287" r:id="rId6"/>
    <p:sldId id="288" r:id="rId7"/>
    <p:sldId id="289" r:id="rId8"/>
    <p:sldId id="290" r:id="rId9"/>
    <p:sldId id="286" r:id="rId10"/>
    <p:sldId id="283" r:id="rId11"/>
    <p:sldId id="307" r:id="rId12"/>
    <p:sldId id="294" r:id="rId13"/>
    <p:sldId id="295" r:id="rId14"/>
    <p:sldId id="296" r:id="rId15"/>
    <p:sldId id="297" r:id="rId16"/>
    <p:sldId id="308" r:id="rId17"/>
    <p:sldId id="309" r:id="rId18"/>
    <p:sldId id="301" r:id="rId19"/>
    <p:sldId id="311" r:id="rId20"/>
    <p:sldId id="310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9C836E-164B-4BFC-86AA-D109A6E73A43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22B5F6-07AD-4254-B195-8F76C256C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8299648" cy="3086472"/>
          </a:xfrm>
        </p:spPr>
        <p:txBody>
          <a:bodyPr/>
          <a:lstStyle/>
          <a:p>
            <a:r>
              <a:rPr lang="ru-RU" sz="7200" dirty="0" smtClean="0"/>
              <a:t>Старинные меры объема</a:t>
            </a:r>
            <a:r>
              <a:rPr lang="ru-RU" dirty="0" smtClean="0"/>
              <a:t>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«Физическая лаборатория»</a:t>
            </a:r>
          </a:p>
          <a:p>
            <a:r>
              <a:rPr lang="ru-RU" dirty="0" smtClean="0"/>
              <a:t> Тема занятия «Измерение  объема тел» </a:t>
            </a:r>
            <a:endParaRPr lang="ru-RU" dirty="0"/>
          </a:p>
        </p:txBody>
      </p:sp>
      <p:pic>
        <p:nvPicPr>
          <p:cNvPr id="4" name="Рисунок 3" descr="http://rus-ved-rus.narod.ru/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10077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s-ved-rus.narod.ru/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0"/>
            <a:ext cx="1728192" cy="18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s-ved-rus.narod.ru/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764704"/>
            <a:ext cx="23869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2mesyatcev.ru/wp-content/uploads/2010/01/meri-sipuchih-te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4867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 объема сыпучих тел. Медь. Начало 18 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Старинные меры объема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6000" dirty="0" smtClean="0"/>
              <a:t>В </a:t>
            </a:r>
            <a:r>
              <a:rPr lang="en-US" sz="6000" smtClean="0"/>
              <a:t>1</a:t>
            </a:r>
            <a:r>
              <a:rPr lang="ru-RU" sz="6000" smtClean="0"/>
              <a:t>5 </a:t>
            </a:r>
            <a:r>
              <a:rPr lang="ru-RU" sz="6000" dirty="0" smtClean="0"/>
              <a:t>веке были распространены  старинные меры – </a:t>
            </a:r>
            <a:r>
              <a:rPr lang="ru-RU" sz="6000" dirty="0" err="1" smtClean="0"/>
              <a:t>голважня</a:t>
            </a:r>
            <a:r>
              <a:rPr lang="ru-RU" sz="6000" dirty="0" smtClean="0"/>
              <a:t>, лукно и уборок. </a:t>
            </a:r>
            <a:endParaRPr lang="ru-RU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5552/84786/640/img6.jpg"/>
          <p:cNvPicPr/>
          <p:nvPr/>
        </p:nvPicPr>
        <p:blipFill>
          <a:blip r:embed="rId2" cstate="print"/>
          <a:srcRect l="3367" t="4703" r="3579" b="9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5552/84786/640/img7.jpg"/>
          <p:cNvPicPr/>
          <p:nvPr/>
        </p:nvPicPr>
        <p:blipFill>
          <a:blip r:embed="rId2" cstate="print"/>
          <a:srcRect l="3369" t="4917" r="3097" b="112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5552/84786/640/img8.jpg"/>
          <p:cNvPicPr/>
          <p:nvPr/>
        </p:nvPicPr>
        <p:blipFill>
          <a:blip r:embed="rId2" cstate="print"/>
          <a:srcRect l="3688" t="4487" r="2993" b="108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upload.wikimedia.org/wikipedia/commons/thumb/3/30/Vyatka_Lobovikov_8.jpg/800px-Vyatka_Lobovikov_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upload.wikimedia.org/wikipedia/commons/thumb/3/30/Vyatka_Lobovikov_8.jpg/800px-Vyatka_Lobovikov_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upload.wikimedia.org/wikipedia/commons/thumb/3/30/Vyatka_Lobovikov_8.jpg/800px-Vyatka_Lobovikov_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upload.wikimedia.org/wikipedia/commons/thumb/3/30/Vyatka_Lobovikov_8.jpg/800px-Vyatka_Lobovikov_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4" name="Picture 10" descr="http://img.ashkimsin.ru/forums/monthly_08_2009/user412/post36529_img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5040560" cy="39604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Старинные  меры объема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508104" y="1600200"/>
            <a:ext cx="3635896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Вятская  куница = </a:t>
            </a:r>
          </a:p>
          <a:p>
            <a:pPr>
              <a:buNone/>
            </a:pPr>
            <a:r>
              <a:rPr lang="ru-RU" sz="4000" dirty="0" smtClean="0"/>
              <a:t>3 московским  четвертям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 Федор Алексеевич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1600200"/>
            <a:ext cx="4410072" cy="5069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1680 году при царе  Федоре Алексеевиче  были проведены меры, направленные на устранение расхождение  значения мер объема</a:t>
            </a:r>
            <a:endParaRPr lang="ru-RU" sz="3600" dirty="0"/>
          </a:p>
        </p:txBody>
      </p:sp>
      <p:pic>
        <p:nvPicPr>
          <p:cNvPr id="2050" name="Picture 2" descr="http://stat20.privet.ru/lr/0b2f00fd625b255a7d9e77af95bb6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88843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 Николай Первый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194048" cy="4997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18 веке  была усвоена  система кубических  единиц. </a:t>
            </a:r>
          </a:p>
          <a:p>
            <a:r>
              <a:rPr lang="ru-RU" sz="3600" dirty="0" smtClean="0"/>
              <a:t>Изготовлены исходные образцы новых четверика и ведра.</a:t>
            </a:r>
            <a:endParaRPr lang="ru-RU" sz="3600" dirty="0"/>
          </a:p>
        </p:txBody>
      </p:sp>
      <p:pic>
        <p:nvPicPr>
          <p:cNvPr id="36866" name="Picture 2" descr="http://altfast.ru/uploads/posts/2010-10/1285932333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755082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Магницкий  Леонтий  Филиппович    </a:t>
            </a:r>
            <a:br>
              <a:rPr lang="ru-RU" dirty="0" smtClean="0"/>
            </a:br>
            <a:r>
              <a:rPr lang="ru-RU" dirty="0" smtClean="0"/>
              <a:t>(19.06.1669 -30.10.1739)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3968" y="1772816"/>
            <a:ext cx="4320480" cy="47525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Магницкого  указаны  «хлебные меры» -  ласт ( 12 четвертей), четверть,  осьмина, </a:t>
            </a:r>
            <a:r>
              <a:rPr lang="ru-RU" dirty="0" err="1" smtClean="0"/>
              <a:t>полосьмина</a:t>
            </a:r>
            <a:r>
              <a:rPr lang="ru-RU" dirty="0" smtClean="0"/>
              <a:t> и четверик,  бочка,  ведро, полведра,  четверть ведра,  «осьмуха» и «</a:t>
            </a:r>
            <a:r>
              <a:rPr lang="ru-RU" dirty="0" err="1" smtClean="0"/>
              <a:t>крушка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http://www.biografija.ru/pictures/m_23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2403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 палата мер и весов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52120" y="2708920"/>
            <a:ext cx="3113928" cy="3960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1893 году в Санкт – Петербурге  учреждена  Палата мер и весов</a:t>
            </a:r>
            <a:endParaRPr lang="ru-RU" sz="3600" dirty="0"/>
          </a:p>
        </p:txBody>
      </p:sp>
      <p:pic>
        <p:nvPicPr>
          <p:cNvPr id="4" name="Picture 2" descr="http://content.foto.mail.ru/bk/baltusa/_answers/i-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506692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Древнейшая  «международная»  мера объема – </a:t>
            </a:r>
            <a:endParaRPr lang="ru-RU" dirty="0"/>
          </a:p>
        </p:txBody>
      </p:sp>
      <p:pic>
        <p:nvPicPr>
          <p:cNvPr id="32770" name="Picture 2" descr="http://www.donbass.ua/multimedia/images/news/original/2011/03/22/zern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708920"/>
            <a:ext cx="4248472" cy="367240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Горсть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Пригоршня</a:t>
            </a:r>
            <a:endParaRPr lang="ru-RU" sz="4000" dirty="0"/>
          </a:p>
        </p:txBody>
      </p:sp>
      <p:pic>
        <p:nvPicPr>
          <p:cNvPr id="32772" name="Picture 4" descr="http://my-ivanovo.ru/wp-content/uploads/2010/07/645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48472" cy="415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 И. Менделеев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1600200"/>
            <a:ext cx="4266056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Дмитрий Иванович был  ученым- хранителем «Депо  образцовых  мер </a:t>
            </a:r>
            <a:r>
              <a:rPr lang="ru-RU" sz="4000" dirty="0" err="1" smtClean="0"/>
              <a:t>ивесов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4" name="Picture 4" descr="http://f1.live4fun.ru/pictures/img_4952069_113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60997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5552/84786/640/img19.jpg"/>
          <p:cNvPicPr/>
          <p:nvPr/>
        </p:nvPicPr>
        <p:blipFill>
          <a:blip r:embed="rId2" cstate="print"/>
          <a:srcRect l="3207" t="4703" r="2993" b="1063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s1.ppt4web.ru/images/5552/84786/640/img5.jpg"/>
          <p:cNvPicPr/>
          <p:nvPr/>
        </p:nvPicPr>
        <p:blipFill>
          <a:blip r:embed="rId2" cstate="print"/>
          <a:srcRect b="807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Мера объема жидкостей - ведро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6300192" y="1589567"/>
            <a:ext cx="284380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Два ведра на коромысле должны  быть  в «подъеме женщины»</a:t>
            </a:r>
            <a:endParaRPr lang="ru-RU" sz="3200" dirty="0"/>
          </a:p>
        </p:txBody>
      </p:sp>
      <p:pic>
        <p:nvPicPr>
          <p:cNvPr id="1026" name="Picture 2" descr="http://im1-tub-ru.yandex.net/i?id=b0a723acac017c542bf472e25ca38e42-4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088232" cy="2376264"/>
          </a:xfrm>
          <a:prstGeom prst="rect">
            <a:avLst/>
          </a:prstGeom>
          <a:noFill/>
        </p:spPr>
      </p:pic>
      <p:pic>
        <p:nvPicPr>
          <p:cNvPr id="7" name="Рисунок 6" descr="http://i059.radikal.ru/1003/63/832b25f8dec2t.jpg"/>
          <p:cNvPicPr/>
          <p:nvPr/>
        </p:nvPicPr>
        <p:blipFill>
          <a:blip r:embed="rId3" cstate="print"/>
          <a:srcRect b="12099"/>
          <a:stretch>
            <a:fillRect/>
          </a:stretch>
        </p:blipFill>
        <p:spPr bwMode="auto">
          <a:xfrm>
            <a:off x="1547664" y="2924944"/>
            <a:ext cx="511256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Бочки применялись в быту  и торговле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1"/>
          </p:nvPr>
        </p:nvSpPr>
        <p:spPr>
          <a:xfrm>
            <a:off x="5364088" y="1600200"/>
            <a:ext cx="3401960" cy="506916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2800" dirty="0" smtClean="0"/>
              <a:t>Изготовляли  из  дуба  - под растительное масло</a:t>
            </a:r>
          </a:p>
          <a:p>
            <a:pPr lvl="2">
              <a:buNone/>
            </a:pPr>
            <a:r>
              <a:rPr lang="ru-RU" sz="2800" dirty="0" smtClean="0"/>
              <a:t>из ели  - под воду</a:t>
            </a:r>
          </a:p>
          <a:p>
            <a:pPr lvl="2">
              <a:buNone/>
            </a:pPr>
            <a:r>
              <a:rPr lang="ru-RU" sz="2800" dirty="0" smtClean="0"/>
              <a:t>из липы – для молока и меда </a:t>
            </a:r>
            <a:endParaRPr lang="ru-RU" sz="2800" dirty="0"/>
          </a:p>
        </p:txBody>
      </p:sp>
      <p:pic>
        <p:nvPicPr>
          <p:cNvPr id="33796" name="Picture 4" descr="http://iphonebox.ru/wp-content/uploads/media/%D0%9F%D1%80%D0%B8%D0%BB%D0%BE%D0%B6%D0%B5%D0%BD%D0%B8%D0%B5-%D0%BF%D0%BE-%D0%BC%D0%B0%D1%82%D0%B5%D0%BC%D0%B0%D1%82%D0%B8%D0%BA%D0%B5-%D0%BA-%D1%82%D0%B5%D0%BC%D0%B5-%D0%A1%D1%82%D0%B0%D1%80%D0%B8%D0%BD%D0%BD%D1%8B%D0%B5-%D0%B5%D0%B4%D0%B8%D0%BD%D0%B8%D1%86%D1%8B-%D0%B8%D0%B7%D0%BC%D0%B5%D1%80%D0%B5%D0%BD%D0%B8%D1%8F/imag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464496" cy="4752528"/>
          </a:xfrm>
          <a:prstGeom prst="rect">
            <a:avLst/>
          </a:prstGeom>
          <a:noFill/>
        </p:spPr>
      </p:pic>
      <p:sp>
        <p:nvSpPr>
          <p:cNvPr id="33800" name="AutoShape 8" descr="http://www.cross-kpk.ru/ims/00508/Images/por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://www.cross-kpk.ru/ims/00508/Images/por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://www.cross-kpk.ru/ims/00508/Images/por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amara-photo.ru/images/4cd9bd101c0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житейском  обиходе и торговле  применяли: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364088" y="1772816"/>
            <a:ext cx="3472880" cy="4495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Котлы, жбаны, корчаги, братины, ендовы</a:t>
            </a:r>
            <a:endParaRPr lang="ru-RU" sz="4800" dirty="0"/>
          </a:p>
        </p:txBody>
      </p:sp>
      <p:pic>
        <p:nvPicPr>
          <p:cNvPr id="20482" name="Picture 2" descr="http://img0.liveinternet.ru/images/attach/c/1/50/758/50758504_1257364507_image00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5184576" cy="4255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fw.so/uploads/posts/2011-04/1303918151_1816f693559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inergis.com.ua/media/images/products/detail/bondarni/us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000750" cy="603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236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Старинные меры объема                           </vt:lpstr>
      <vt:lpstr>Древнейшая  «международная»  мера объема – </vt:lpstr>
      <vt:lpstr>Слайд 3</vt:lpstr>
      <vt:lpstr>Мера объема жидкостей - ведро</vt:lpstr>
      <vt:lpstr>Бочки применялись в быту  и торговле</vt:lpstr>
      <vt:lpstr>Слайд 6</vt:lpstr>
      <vt:lpstr>В житейском  обиходе и торговле  применяли: </vt:lpstr>
      <vt:lpstr>Слайд 8</vt:lpstr>
      <vt:lpstr>Слайд 9</vt:lpstr>
      <vt:lpstr>Меры  объема сыпучих тел. Медь. Начало 18 века.</vt:lpstr>
      <vt:lpstr>Старинные меры объема</vt:lpstr>
      <vt:lpstr>Слайд 12</vt:lpstr>
      <vt:lpstr>Слайд 13</vt:lpstr>
      <vt:lpstr>Слайд 14</vt:lpstr>
      <vt:lpstr>Старинные  меры объема</vt:lpstr>
      <vt:lpstr>Царь Федор Алексеевич</vt:lpstr>
      <vt:lpstr>Царь Николай Первый</vt:lpstr>
      <vt:lpstr>Магницкий  Леонтий  Филиппович     (19.06.1669 -30.10.1739) </vt:lpstr>
      <vt:lpstr>Главная  палата мер и весов</vt:lpstr>
      <vt:lpstr>Д. И. Менделеев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меры объема                           </dc:title>
  <dc:creator>Admin</dc:creator>
  <cp:lastModifiedBy>Admin</cp:lastModifiedBy>
  <cp:revision>43</cp:revision>
  <dcterms:created xsi:type="dcterms:W3CDTF">2014-11-07T15:34:00Z</dcterms:created>
  <dcterms:modified xsi:type="dcterms:W3CDTF">2015-11-03T20:25:47Z</dcterms:modified>
</cp:coreProperties>
</file>